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66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792430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52096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583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91826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805509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9609182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5060434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9344109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342696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6387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443900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765144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806050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401342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51558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380576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41591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10052-1CC9-4F69-B53E-1F6F19EDBC0C}" type="datetimeFigureOut">
              <a:rPr lang="es-GT" smtClean="0"/>
              <a:t>26/08/2024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4FB9A9-4D35-4F70-A0D5-F867943AD913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814209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57263" y="1726797"/>
            <a:ext cx="9001462" cy="2387600"/>
          </a:xfrm>
        </p:spPr>
        <p:txBody>
          <a:bodyPr/>
          <a:lstStyle/>
          <a:p>
            <a:r>
              <a:rPr lang="es-MX" dirty="0" smtClean="0"/>
              <a:t>Pruebas Cadena </a:t>
            </a:r>
            <a:r>
              <a:rPr lang="es-MX" dirty="0" err="1" smtClean="0"/>
              <a:t>Python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37240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319" y="276257"/>
            <a:ext cx="8376971" cy="6295024"/>
          </a:xfrm>
        </p:spPr>
      </p:pic>
    </p:spTree>
    <p:extLst>
      <p:ext uri="{BB962C8B-B14F-4D97-AF65-F5344CB8AC3E}">
        <p14:creationId xmlns:p14="http://schemas.microsoft.com/office/powerpoint/2010/main" val="2066021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853" y="173084"/>
            <a:ext cx="8710020" cy="6532516"/>
          </a:xfrm>
        </p:spPr>
      </p:pic>
    </p:spTree>
    <p:extLst>
      <p:ext uri="{BB962C8B-B14F-4D97-AF65-F5344CB8AC3E}">
        <p14:creationId xmlns:p14="http://schemas.microsoft.com/office/powerpoint/2010/main" val="298198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736" y="502424"/>
            <a:ext cx="7733627" cy="5800221"/>
          </a:xfrm>
        </p:spPr>
      </p:pic>
    </p:spTree>
    <p:extLst>
      <p:ext uri="{BB962C8B-B14F-4D97-AF65-F5344CB8AC3E}">
        <p14:creationId xmlns:p14="http://schemas.microsoft.com/office/powerpoint/2010/main" val="412372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797" y="316441"/>
            <a:ext cx="8167580" cy="6125687"/>
          </a:xfrm>
        </p:spPr>
      </p:pic>
    </p:spTree>
    <p:extLst>
      <p:ext uri="{BB962C8B-B14F-4D97-AF65-F5344CB8AC3E}">
        <p14:creationId xmlns:p14="http://schemas.microsoft.com/office/powerpoint/2010/main" val="3217961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316" y="273823"/>
            <a:ext cx="8400080" cy="6300061"/>
          </a:xfrm>
        </p:spPr>
      </p:pic>
    </p:spTree>
    <p:extLst>
      <p:ext uri="{BB962C8B-B14F-4D97-AF65-F5344CB8AC3E}">
        <p14:creationId xmlns:p14="http://schemas.microsoft.com/office/powerpoint/2010/main" val="2229608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319" y="254449"/>
            <a:ext cx="8463769" cy="6347828"/>
          </a:xfrm>
        </p:spPr>
      </p:pic>
    </p:spTree>
    <p:extLst>
      <p:ext uri="{BB962C8B-B14F-4D97-AF65-F5344CB8AC3E}">
        <p14:creationId xmlns:p14="http://schemas.microsoft.com/office/powerpoint/2010/main" val="3896251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817" y="308693"/>
            <a:ext cx="8338088" cy="6253567"/>
          </a:xfrm>
        </p:spPr>
      </p:pic>
    </p:spTree>
    <p:extLst>
      <p:ext uri="{BB962C8B-B14F-4D97-AF65-F5344CB8AC3E}">
        <p14:creationId xmlns:p14="http://schemas.microsoft.com/office/powerpoint/2010/main" val="3497914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319" y="312569"/>
            <a:ext cx="8276068" cy="6207052"/>
          </a:xfrm>
        </p:spPr>
      </p:pic>
    </p:spTree>
    <p:extLst>
      <p:ext uri="{BB962C8B-B14F-4D97-AF65-F5344CB8AC3E}">
        <p14:creationId xmlns:p14="http://schemas.microsoft.com/office/powerpoint/2010/main" val="3596190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300" y="331942"/>
            <a:ext cx="8105586" cy="6079191"/>
          </a:xfrm>
        </p:spPr>
      </p:pic>
    </p:spTree>
    <p:extLst>
      <p:ext uri="{BB962C8B-B14F-4D97-AF65-F5344CB8AC3E}">
        <p14:creationId xmlns:p14="http://schemas.microsoft.com/office/powerpoint/2010/main" val="4221718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820" y="277698"/>
            <a:ext cx="8276095" cy="6207073"/>
          </a:xfrm>
        </p:spPr>
      </p:pic>
    </p:spTree>
    <p:extLst>
      <p:ext uri="{BB962C8B-B14F-4D97-AF65-F5344CB8AC3E}">
        <p14:creationId xmlns:p14="http://schemas.microsoft.com/office/powerpoint/2010/main" val="19013373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TM04033921[[fn=Damasco]]</Template>
  <TotalTime>9</TotalTime>
  <Words>3</Words>
  <Application>Microsoft Office PowerPoint</Application>
  <PresentationFormat>Panorámica</PresentationFormat>
  <Paragraphs>1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Bookman Old Style</vt:lpstr>
      <vt:lpstr>Rockwell</vt:lpstr>
      <vt:lpstr>Damask</vt:lpstr>
      <vt:lpstr>Pruebas Cadena Python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Pruebas Cadena Python</dc:title>
  <dc:creator>Cuenta Microsoft</dc:creator>
  <cp:lastModifiedBy>Cuenta Microsoft</cp:lastModifiedBy>
  <cp:revision>2</cp:revision>
  <dcterms:created xsi:type="dcterms:W3CDTF">2024-08-27T00:48:21Z</dcterms:created>
  <dcterms:modified xsi:type="dcterms:W3CDTF">2024-08-27T00:58:06Z</dcterms:modified>
</cp:coreProperties>
</file>

<file path=docProps/thumbnail.jpeg>
</file>